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notesMasterIdLst>
    <p:notesMasterId r:id="rId17"/>
  </p:notesMasterIdLst>
  <p:sldSz cx="12192000" cy="6858000"/>
  <p:notesSz cx="6858000" cy="12192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notesMaster" Target="notesMasters/notesMaster1.xml"/><Relationship Id="rId18" Type="http://schemas.openxmlformats.org/officeDocument/2006/relationships/presProps" Target="presProps.xml"/><Relationship Id="rId19" Type="http://schemas.openxmlformats.org/officeDocument/2006/relationships/viewProps" Target="viewProps.xml"/><Relationship Id="rId20" Type="http://schemas.openxmlformats.org/officeDocument/2006/relationships/theme" Target="theme/theme1.xml"/><Relationship Id="rId21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Slide-1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Slide-10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Slide-11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Slide-12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Slide-13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Slide-14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Slide-15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Slide-2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Slide-3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Slide-4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Slide-5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Slide-6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Slide-7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Slide-8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Slide-9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15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8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</vt:vector>
  </TitlesOfParts>
  <Company>Created by Marp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Module 24: Career Pathways and Graduate School Preparation</dc:title>
  <dc:subject>PptxGenJS Presentation</dc:subject>
  <dc:creator>Created by Marp</dc:creator>
  <cp:lastModifiedBy>Created by Marp</cp:lastModifiedBy>
  <cp:revision>1</cp:revision>
  <dcterms:created xsi:type="dcterms:W3CDTF">2026-03-12T23:48:26Z</dcterms:created>
  <dcterms:modified xsi:type="dcterms:W3CDTF">2026-03-12T23:48:26Z</dcterms:modified>
</cp:coreProperties>
</file>